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671"/>
  </p:normalViewPr>
  <p:slideViewPr>
    <p:cSldViewPr snapToGrid="0" snapToObjects="1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9094" y="1182031"/>
            <a:ext cx="10753814" cy="3762276"/>
          </a:xfrm>
        </p:spPr>
        <p:txBody>
          <a:bodyPr/>
          <a:lstStyle/>
          <a:p>
            <a:pPr algn="ctr"/>
            <a:r>
              <a:rPr lang="fr-FR" dirty="0"/>
              <a:t>PROJETS </a:t>
            </a:r>
            <a:r>
              <a:rPr lang="fr-FR" dirty="0" smtClean="0"/>
              <a:t>CULTURELS </a:t>
            </a:r>
            <a:br>
              <a:rPr lang="fr-FR" dirty="0" smtClean="0"/>
            </a:br>
            <a:r>
              <a:rPr lang="fr-FR" dirty="0" smtClean="0"/>
              <a:t>Année 2018 2019</a:t>
            </a:r>
            <a:br>
              <a:rPr lang="fr-FR" dirty="0" smtClean="0"/>
            </a:br>
            <a:r>
              <a:rPr lang="fr-FR" dirty="0" smtClean="0"/>
              <a:t>AU </a:t>
            </a:r>
            <a:r>
              <a:rPr lang="fr-FR" dirty="0"/>
              <a:t>LP LAPIE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RETROSPECTIVE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b="1" dirty="0" smtClean="0"/>
              <a:t>Le lycée  conforte le label Art et Histoire de notre ville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0067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156000" y="2435957"/>
            <a:ext cx="4880300" cy="2295525"/>
          </a:xfrm>
        </p:spPr>
        <p:txBody>
          <a:bodyPr/>
          <a:lstStyle/>
          <a:p>
            <a:r>
              <a:rPr lang="fr-FR" dirty="0" smtClean="0"/>
              <a:t>Même le député Thibault Bazin s’est déplacé spécialement pour voir l’exposition, accompagné de ses assistants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4" y="630194"/>
            <a:ext cx="4972570" cy="51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267512" y="2538476"/>
            <a:ext cx="4880300" cy="2295525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Troisième trimestre : Projet Théâtre de la Méridienne</a:t>
            </a:r>
            <a:r>
              <a:rPr lang="fr-FR" dirty="0" smtClean="0"/>
              <a:t>, Compagnie la Bande Passante, Archives Municipales, Médiathèque de l’Orangerie et Service Patrimoine de la Ville</a:t>
            </a:r>
          </a:p>
          <a:p>
            <a:r>
              <a:rPr lang="fr-FR" dirty="0" smtClean="0"/>
              <a:t>Rencontre aux Archives, les 2GA y ont fait beaucoup de recherches iconographiques sur la ville ainsi qu’à la Médiathèque et au CDI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9" y="852616"/>
            <a:ext cx="5480670" cy="56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156000" y="2821259"/>
            <a:ext cx="4880300" cy="229552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Très beau partenariat avec en particulier Tommy Laszlo de la Compagnie la Bande Passante, ici avec Caroline </a:t>
            </a:r>
            <a:r>
              <a:rPr lang="fr-FR" dirty="0" err="1" smtClean="0"/>
              <a:t>Loillier</a:t>
            </a:r>
            <a:r>
              <a:rPr lang="fr-FR" dirty="0" smtClean="0"/>
              <a:t> responsable des Archives Municipales, Daniel Trento, artiste, Damien </a:t>
            </a:r>
            <a:r>
              <a:rPr lang="fr-FR" dirty="0" err="1" smtClean="0"/>
              <a:t>Listre</a:t>
            </a:r>
            <a:r>
              <a:rPr lang="fr-FR" dirty="0" smtClean="0"/>
              <a:t> du Théâtre de la Méridienne -  </a:t>
            </a:r>
            <a:r>
              <a:rPr lang="fr-FR" dirty="0"/>
              <a:t>Scène </a:t>
            </a:r>
            <a:r>
              <a:rPr lang="fr-FR" dirty="0" smtClean="0"/>
              <a:t>conventionnée </a:t>
            </a:r>
            <a:r>
              <a:rPr lang="fr-FR" dirty="0"/>
              <a:t>pour les écritures croisées, </a:t>
            </a:r>
            <a:r>
              <a:rPr lang="fr-FR" dirty="0" smtClean="0"/>
              <a:t>Hélène </a:t>
            </a:r>
            <a:r>
              <a:rPr lang="fr-FR" dirty="0" err="1" smtClean="0"/>
              <a:t>Vialet</a:t>
            </a:r>
            <a:r>
              <a:rPr lang="fr-FR" dirty="0" smtClean="0"/>
              <a:t> du Service Patrimoine de la Ville et les bibliothécaires de la Médiathèque  </a:t>
            </a:r>
            <a:r>
              <a:rPr lang="fr-FR" smtClean="0"/>
              <a:t>de l’Orangerie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8" y="1172304"/>
            <a:ext cx="5571848" cy="45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156000" y="2435957"/>
            <a:ext cx="4880300" cy="214556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Très gros travail de mise en forme de la maquette </a:t>
            </a:r>
            <a:r>
              <a:rPr lang="fr-FR" dirty="0" err="1" smtClean="0"/>
              <a:t>Lunépolis</a:t>
            </a:r>
            <a:r>
              <a:rPr lang="fr-FR" dirty="0" smtClean="0"/>
              <a:t> conçue suite à des recherches aux Archives Municipales, à la Médiathèque et au CDI. Daniel Trento, artiste nous a également accompagné. </a:t>
            </a:r>
          </a:p>
          <a:p>
            <a:r>
              <a:rPr lang="fr-FR" dirty="0" smtClean="0"/>
              <a:t>Camille </a:t>
            </a:r>
            <a:r>
              <a:rPr lang="fr-FR" dirty="0" err="1" smtClean="0"/>
              <a:t>Poirot</a:t>
            </a:r>
            <a:r>
              <a:rPr lang="fr-FR" dirty="0" smtClean="0"/>
              <a:t> professeur de Lettres  a créé avec la classe un Parcours Touristique adapté au public scolaire qui sera présenté à la Maison du Tourisme ainsi que la maquette visible au sein du L.A.C.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" y="1616044"/>
            <a:ext cx="5712453" cy="42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242497" y="2896002"/>
            <a:ext cx="4880300" cy="2295525"/>
          </a:xfrm>
        </p:spPr>
        <p:txBody>
          <a:bodyPr/>
          <a:lstStyle/>
          <a:p>
            <a:r>
              <a:rPr lang="fr-FR" dirty="0" smtClean="0"/>
              <a:t>Détail de la maquette qui a été exposée au Théâtre et très appréciée par des centaines d’élèves du lunévillois lors des restitutions d’atelier en juin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8" y="593123"/>
            <a:ext cx="5666487" cy="59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Protocoles d’artistes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 Morgane </a:t>
            </a:r>
            <a:r>
              <a:rPr lang="fr-FR" dirty="0" err="1" smtClean="0"/>
              <a:t>Britscher</a:t>
            </a:r>
            <a:r>
              <a:rPr lang="fr-FR" dirty="0" smtClean="0"/>
              <a:t>, artiste et Olivia </a:t>
            </a:r>
            <a:r>
              <a:rPr lang="fr-FR" dirty="0" err="1" smtClean="0"/>
              <a:t>Chaponet</a:t>
            </a:r>
            <a:r>
              <a:rPr lang="fr-FR" dirty="0" smtClean="0"/>
              <a:t> directrice artistique de l’association </a:t>
            </a:r>
            <a:r>
              <a:rPr lang="fr-FR" b="1" i="1" dirty="0" err="1" smtClean="0"/>
              <a:t>plusvite</a:t>
            </a:r>
            <a:r>
              <a:rPr lang="fr-FR" b="1" i="1" dirty="0" smtClean="0"/>
              <a:t> </a:t>
            </a:r>
          </a:p>
          <a:p>
            <a:r>
              <a:rPr lang="fr-FR" dirty="0"/>
              <a:t>o</a:t>
            </a:r>
            <a:r>
              <a:rPr lang="fr-FR" dirty="0" smtClean="0"/>
              <a:t>nt encadré les TOOL lors de la préparation du protocole </a:t>
            </a:r>
            <a:r>
              <a:rPr lang="fr-FR" b="1" i="1" dirty="0" smtClean="0"/>
              <a:t>Constellations de Morgane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7" y="1246910"/>
            <a:ext cx="5225795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280690" y="2201196"/>
            <a:ext cx="5093891" cy="2398513"/>
          </a:xfrm>
        </p:spPr>
        <p:txBody>
          <a:bodyPr/>
          <a:lstStyle/>
          <a:p>
            <a:r>
              <a:rPr lang="fr-FR" dirty="0"/>
              <a:t>Recherche des mots </a:t>
            </a:r>
            <a:r>
              <a:rPr lang="fr-FR" dirty="0" smtClean="0"/>
              <a:t>« nuit » </a:t>
            </a:r>
            <a:r>
              <a:rPr lang="fr-FR" dirty="0"/>
              <a:t>et </a:t>
            </a:r>
            <a:r>
              <a:rPr lang="fr-FR" dirty="0" smtClean="0"/>
              <a:t>«étoile »  dans </a:t>
            </a:r>
            <a:r>
              <a:rPr lang="fr-FR" dirty="0"/>
              <a:t>les </a:t>
            </a:r>
            <a:r>
              <a:rPr lang="fr-FR" dirty="0" smtClean="0"/>
              <a:t>livres du CDI </a:t>
            </a:r>
            <a:r>
              <a:rPr lang="fr-FR" dirty="0"/>
              <a:t>puis mise en </a:t>
            </a:r>
            <a:r>
              <a:rPr lang="fr-FR" dirty="0" smtClean="0"/>
              <a:t>page des passages où ces mots sont évoqués </a:t>
            </a:r>
            <a:r>
              <a:rPr lang="fr-FR" dirty="0"/>
              <a:t>sur des fiches blanches exposées sur les fenêtres. Les fiches perforées forment des constellations grâce au passage de  la lumière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8" y="1108362"/>
            <a:ext cx="5689311" cy="43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377016" y="3095652"/>
            <a:ext cx="4880300" cy="2295525"/>
          </a:xfrm>
        </p:spPr>
        <p:txBody>
          <a:bodyPr/>
          <a:lstStyle/>
          <a:p>
            <a:r>
              <a:rPr lang="fr-FR" dirty="0" smtClean="0"/>
              <a:t>Morgane </a:t>
            </a:r>
            <a:r>
              <a:rPr lang="fr-FR" dirty="0" err="1" smtClean="0"/>
              <a:t>Britscher</a:t>
            </a:r>
            <a:r>
              <a:rPr lang="fr-FR" dirty="0" smtClean="0"/>
              <a:t> contrôle les fiches sous l’œil attentif de Manuela Duval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5" y="957909"/>
            <a:ext cx="5019927" cy="52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7150427" y="2502864"/>
            <a:ext cx="4880300" cy="2295525"/>
          </a:xfrm>
        </p:spPr>
        <p:txBody>
          <a:bodyPr/>
          <a:lstStyle/>
          <a:p>
            <a:r>
              <a:rPr lang="fr-FR" dirty="0" smtClean="0"/>
              <a:t>Protocole prototype  </a:t>
            </a:r>
            <a:r>
              <a:rPr lang="fr-FR" b="1" i="1" dirty="0" smtClean="0"/>
              <a:t>Nuage – Yona Friedman - FRAC</a:t>
            </a:r>
          </a:p>
          <a:p>
            <a:r>
              <a:rPr lang="fr-FR" b="1" i="1" dirty="0" smtClean="0"/>
              <a:t> </a:t>
            </a:r>
            <a:r>
              <a:rPr lang="fr-FR" dirty="0" smtClean="0"/>
              <a:t>réalisé par les 1OOL</a:t>
            </a:r>
          </a:p>
          <a:p>
            <a:r>
              <a:rPr lang="fr-FR" dirty="0" smtClean="0"/>
              <a:t>Ce protocole était compliqué mais le groupe a réussi à présenter une magnifique installation qui sera validée par le FRAC à la rentrée ! Bravo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7" y="2286000"/>
            <a:ext cx="3434577" cy="25759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34" y="1206925"/>
            <a:ext cx="3325605" cy="50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0001" y="-200722"/>
            <a:ext cx="10572000" cy="4174871"/>
          </a:xfrm>
        </p:spPr>
        <p:txBody>
          <a:bodyPr/>
          <a:lstStyle/>
          <a:p>
            <a:pPr algn="ctr"/>
            <a:r>
              <a:rPr lang="fr-FR" sz="4800" dirty="0" smtClean="0"/>
              <a:t>Un grand merci à tous les élèves, professeurs, personnels du lycée et partenaires qui ont contribué à enrichir notre année scolaire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753814" cy="95268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b="1" dirty="0" smtClean="0"/>
              <a:t>A L’ANNEE PROCHAINE POUR DE NOUVELLES AVENTURES !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i="1" dirty="0" err="1" smtClean="0"/>
              <a:t>Magoba</a:t>
            </a:r>
            <a:r>
              <a:rPr lang="fr-FR" b="1" i="1" dirty="0" smtClean="0"/>
              <a:t> </a:t>
            </a:r>
            <a:r>
              <a:rPr lang="fr-FR" b="1" i="1" dirty="0" err="1" smtClean="0"/>
              <a:t>Brenot</a:t>
            </a:r>
            <a:r>
              <a:rPr lang="fr-FR" b="1" i="1" dirty="0" smtClean="0"/>
              <a:t> Référente Culture, Référente </a:t>
            </a:r>
            <a:r>
              <a:rPr lang="fr-FR" b="1" i="1" dirty="0" err="1" smtClean="0"/>
              <a:t>LunE’Arts</a:t>
            </a:r>
            <a:endParaRPr lang="fr-FR" b="1" i="1" dirty="0" smtClean="0"/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6916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5050976" cy="248672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Premier trimestre : Projet FRAC</a:t>
            </a:r>
          </a:p>
          <a:p>
            <a:r>
              <a:rPr lang="fr-FR" dirty="0" smtClean="0"/>
              <a:t>Margot Delalande, responsable des collections du FRAC METZ </a:t>
            </a:r>
          </a:p>
          <a:p>
            <a:r>
              <a:rPr lang="fr-FR" dirty="0"/>
              <a:t>c</a:t>
            </a:r>
            <a:r>
              <a:rPr lang="fr-FR" dirty="0" smtClean="0"/>
              <a:t>ommente le protocole </a:t>
            </a:r>
            <a:r>
              <a:rPr lang="fr-FR" b="1" dirty="0" smtClean="0"/>
              <a:t>« </a:t>
            </a: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Parallel</a:t>
            </a:r>
            <a:r>
              <a:rPr lang="fr-FR" b="1" dirty="0" smtClean="0"/>
              <a:t> Lines » de Luis </a:t>
            </a:r>
            <a:r>
              <a:rPr lang="fr-FR" b="1" dirty="0" err="1" smtClean="0"/>
              <a:t>Camnitzer</a:t>
            </a:r>
            <a:r>
              <a:rPr lang="fr-FR" dirty="0" smtClean="0"/>
              <a:t> dans le cadre d’un atelier avec les 1GA au sein de </a:t>
            </a:r>
            <a:r>
              <a:rPr lang="fr-FR" dirty="0" err="1" smtClean="0"/>
              <a:t>LunE’Arts</a:t>
            </a:r>
            <a:endParaRPr lang="fr-FR" dirty="0" smtClean="0"/>
          </a:p>
          <a:p>
            <a:r>
              <a:rPr lang="fr-FR" dirty="0" smtClean="0"/>
              <a:t>Animations autour de  vidéos et d’une installation de l’artiste mosellan </a:t>
            </a:r>
            <a:r>
              <a:rPr lang="fr-FR" b="1" dirty="0" smtClean="0"/>
              <a:t>Alexis Leroy </a:t>
            </a:r>
            <a:r>
              <a:rPr lang="fr-FR" b="1" dirty="0" err="1" smtClean="0"/>
              <a:t>Props</a:t>
            </a:r>
            <a:r>
              <a:rPr lang="fr-FR" b="1" dirty="0"/>
              <a:t> </a:t>
            </a:r>
            <a:r>
              <a:rPr lang="fr-FR" b="1" dirty="0" smtClean="0"/>
              <a:t>1, 2, 3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1422442"/>
            <a:ext cx="5363519" cy="40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Préparation du protocole à partir d’objets du quotidien glanés à domicile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2" y="2188821"/>
            <a:ext cx="6019058" cy="30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330340" y="2732049"/>
            <a:ext cx="4880300" cy="2295525"/>
          </a:xfrm>
        </p:spPr>
        <p:txBody>
          <a:bodyPr/>
          <a:lstStyle/>
          <a:p>
            <a:r>
              <a:rPr lang="fr-FR" dirty="0" smtClean="0"/>
              <a:t>Les 1GA ont organisé la première exposition de l’année et joué les médiateurs auprès des élèves et lors du vernissage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" y="1348000"/>
            <a:ext cx="4973251" cy="39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Les 1LOG volontaires ont joué le jeu de la médiation également, bravo à eux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8" y="1464040"/>
            <a:ext cx="5212970" cy="39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 smtClean="0"/>
              <a:t>Deuxième trimestre : Projet photo </a:t>
            </a:r>
            <a:r>
              <a:rPr lang="fr-FR" dirty="0" smtClean="0"/>
              <a:t>avec les deux classes de 2COM dans le cadre d’un atelier avec Baptiste </a:t>
            </a:r>
            <a:r>
              <a:rPr lang="fr-FR" dirty="0" err="1" smtClean="0"/>
              <a:t>Cozzupoli</a:t>
            </a:r>
            <a:r>
              <a:rPr lang="fr-FR" dirty="0" smtClean="0"/>
              <a:t>, artiste photographe</a:t>
            </a:r>
          </a:p>
          <a:p>
            <a:r>
              <a:rPr lang="fr-FR" dirty="0" smtClean="0"/>
              <a:t>Accrochage de l’expo au sein de </a:t>
            </a:r>
            <a:r>
              <a:rPr lang="fr-FR" dirty="0" err="1" smtClean="0"/>
              <a:t>LunE’Arts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56" y="651371"/>
            <a:ext cx="4934912" cy="52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Les élèves très investis ont été briefés par Baptiste et moi-même</a:t>
            </a:r>
          </a:p>
          <a:p>
            <a:r>
              <a:rPr lang="fr-FR" dirty="0" smtClean="0"/>
              <a:t>Ils ont décidé de la mise en place des portraits, alternant couleurs chaudes et couleurs froides, portraits forts et portraits discrets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2" y="1008129"/>
            <a:ext cx="5058632" cy="543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Beau moment de médiation lors de la journée Portes Ouvertes.</a:t>
            </a:r>
          </a:p>
          <a:p>
            <a:r>
              <a:rPr lang="fr-FR" dirty="0" smtClean="0"/>
              <a:t>Les 2COM, très fiers ont présenté leur travail devant des publics très divers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2" y="518983"/>
            <a:ext cx="5213224" cy="55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6180714" y="2582562"/>
            <a:ext cx="4880300" cy="2295525"/>
          </a:xfrm>
        </p:spPr>
        <p:txBody>
          <a:bodyPr/>
          <a:lstStyle/>
          <a:p>
            <a:r>
              <a:rPr lang="fr-FR" dirty="0" smtClean="0"/>
              <a:t>Des professeurs et responsables d’établissement ont été très intéressés par notre démarche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0" y="494269"/>
            <a:ext cx="5365102" cy="55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ive projets en images" id="{70D2A1D4-BAC0-D446-A461-A72DDA68AD52}" vid="{92F54AF2-458A-9447-90C7-F60C0B8FEA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retrospective projets en images</Template>
  <TotalTime>77</TotalTime>
  <Words>520</Words>
  <Application>Microsoft Office PowerPoint</Application>
  <PresentationFormat>Personnalisé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Concis</vt:lpstr>
      <vt:lpstr>PROJETS CULTURELS  Année 2018 2019 AU LP LAPIE   RETROSPECTIVE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grand merci à tous les élèves, professeurs, personnels du lycée et partenaires qui ont contribué à enrichir notre année scolaire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AU LP LAPIE  RETROSPECTIVE</dc:title>
  <dc:creator>magoba brenot</dc:creator>
  <cp:lastModifiedBy>lwuthrich</cp:lastModifiedBy>
  <cp:revision>13</cp:revision>
  <dcterms:created xsi:type="dcterms:W3CDTF">2019-06-05T17:59:05Z</dcterms:created>
  <dcterms:modified xsi:type="dcterms:W3CDTF">2019-06-13T15:12:11Z</dcterms:modified>
</cp:coreProperties>
</file>